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Relationship Id="rId16" Type="http://schemas.openxmlformats.org/officeDocument/2006/relationships/image" Target="../media/image103.png"/><Relationship Id="rId17" Type="http://schemas.openxmlformats.org/officeDocument/2006/relationships/image" Target="../media/image10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80596" y="1240298"/>
            <a:ext cx="7805119" cy="7805119"/>
            <a:chOff x="10480596" y="1240298"/>
            <a:chExt cx="7805119" cy="7805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80596" y="1240298"/>
              <a:ext cx="7805119" cy="78051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357" y="1240298"/>
            <a:ext cx="7805119" cy="7805119"/>
            <a:chOff x="14343357" y="1240298"/>
            <a:chExt cx="7805119" cy="78051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357" y="1240298"/>
              <a:ext cx="7805119" cy="78051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8116" y="2537697"/>
            <a:ext cx="10000277" cy="3068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5156" y="393408"/>
            <a:ext cx="7387264" cy="3834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902" y="5391263"/>
            <a:ext cx="4320280" cy="10330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32534" y="9125420"/>
            <a:ext cx="3289349" cy="3943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742" y="1148305"/>
            <a:ext cx="7805119" cy="7805119"/>
            <a:chOff x="-23742" y="1148305"/>
            <a:chExt cx="7805119" cy="7805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742" y="1148305"/>
              <a:ext cx="7805119" cy="78051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86504" y="1148305"/>
            <a:ext cx="7805119" cy="7805119"/>
            <a:chOff x="-3886504" y="1148305"/>
            <a:chExt cx="7805119" cy="78051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86504" y="1148305"/>
              <a:ext cx="7805119" cy="78051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0474" y="3473002"/>
            <a:ext cx="4624144" cy="28421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15578" y="6104682"/>
            <a:ext cx="4083890" cy="5746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2534" y="9125420"/>
            <a:ext cx="3289349" cy="3943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75156" y="393408"/>
            <a:ext cx="7387264" cy="3834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08055"/>
            <a:ext cx="12150619" cy="9431165"/>
            <a:chOff x="0" y="908055"/>
            <a:chExt cx="12150619" cy="94311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8055"/>
              <a:ext cx="12150619" cy="94311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17842" y="2987934"/>
            <a:ext cx="2172166" cy="6350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69523" y="4515176"/>
            <a:ext cx="2876154" cy="2876154"/>
            <a:chOff x="3269523" y="4515176"/>
            <a:chExt cx="2876154" cy="28761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9523" y="4515176"/>
              <a:ext cx="2876154" cy="287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07600" y="4515176"/>
            <a:ext cx="2876154" cy="2876154"/>
            <a:chOff x="4707600" y="4515176"/>
            <a:chExt cx="2876154" cy="28761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7600" y="4515176"/>
              <a:ext cx="2876154" cy="2876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74983" y="4769984"/>
            <a:ext cx="3965303" cy="762803"/>
            <a:chOff x="13274983" y="4769984"/>
            <a:chExt cx="3965303" cy="76280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274983" y="4769984"/>
              <a:ext cx="762803" cy="762803"/>
              <a:chOff x="13274983" y="4769984"/>
              <a:chExt cx="762803" cy="76280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274983" y="4769984"/>
                <a:ext cx="762803" cy="762803"/>
                <a:chOff x="13274983" y="4769984"/>
                <a:chExt cx="762803" cy="76280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274983" y="4769984"/>
                  <a:ext cx="762803" cy="762803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433429" y="4979963"/>
                <a:ext cx="461740" cy="38348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0402" y="4926888"/>
              <a:ext cx="1315767" cy="4859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74983" y="5712811"/>
            <a:ext cx="3907797" cy="751741"/>
            <a:chOff x="13274983" y="5712811"/>
            <a:chExt cx="3907797" cy="75174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274983" y="5712811"/>
              <a:ext cx="751741" cy="751741"/>
              <a:chOff x="13274983" y="5712811"/>
              <a:chExt cx="751741" cy="75174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3274983" y="5712811"/>
                <a:ext cx="751741" cy="751741"/>
                <a:chOff x="13274983" y="5712811"/>
                <a:chExt cx="751741" cy="751741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274983" y="5712811"/>
                  <a:ext cx="751741" cy="751741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36575" y="5919742"/>
                <a:ext cx="452505" cy="37791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04960" y="5846488"/>
              <a:ext cx="1277619" cy="5094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22705" y="4515176"/>
            <a:ext cx="2876154" cy="2876154"/>
            <a:chOff x="6122705" y="4515176"/>
            <a:chExt cx="2876154" cy="28761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2705" y="4515176"/>
              <a:ext cx="2876154" cy="2876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74983" y="3838220"/>
            <a:ext cx="3965303" cy="762803"/>
            <a:chOff x="13274983" y="3838220"/>
            <a:chExt cx="3965303" cy="76280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274983" y="3838220"/>
              <a:ext cx="762803" cy="762803"/>
              <a:chOff x="13274983" y="3838220"/>
              <a:chExt cx="762803" cy="762803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3274983" y="3838220"/>
                <a:ext cx="762803" cy="762803"/>
                <a:chOff x="13274983" y="3838220"/>
                <a:chExt cx="762803" cy="76280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274983" y="3838220"/>
                  <a:ext cx="762803" cy="762803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33429" y="4048191"/>
                <a:ext cx="447054" cy="38348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20117" y="3995117"/>
              <a:ext cx="1914072" cy="52346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75156" y="393408"/>
            <a:ext cx="7387264" cy="3834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9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7821" y="750305"/>
            <a:ext cx="9013676" cy="9013676"/>
            <a:chOff x="12067821" y="750305"/>
            <a:chExt cx="9013676" cy="9013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7821" y="750305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5131" y="750305"/>
            <a:ext cx="9013676" cy="9013676"/>
            <a:chOff x="7565131" y="750305"/>
            <a:chExt cx="9013676" cy="9013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5131" y="750305"/>
              <a:ext cx="9013676" cy="9013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7107468" y="1430041"/>
            <a:ext cx="1238217" cy="3102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7507833" y="406168"/>
              <a:ext cx="418419" cy="4089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242" y="1437867"/>
            <a:ext cx="603239" cy="6194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3177" y="2197583"/>
            <a:ext cx="2929127" cy="8128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56249" y="6470351"/>
            <a:ext cx="6171429" cy="2996954"/>
            <a:chOff x="10856249" y="6470351"/>
            <a:chExt cx="6171429" cy="29969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56249" y="6470351"/>
              <a:ext cx="6171429" cy="29969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68451" y="3369235"/>
            <a:ext cx="4066484" cy="3509149"/>
            <a:chOff x="3468451" y="3369235"/>
            <a:chExt cx="4066484" cy="35091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8451" y="3369235"/>
              <a:ext cx="4066484" cy="3509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56249" y="1371712"/>
            <a:ext cx="6171429" cy="1463328"/>
            <a:chOff x="10856249" y="1371712"/>
            <a:chExt cx="6171429" cy="14633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56249" y="1371712"/>
              <a:ext cx="6171429" cy="14633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244947" y="5311460"/>
            <a:ext cx="4850359" cy="4371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56249" y="3137164"/>
            <a:ext cx="6171429" cy="3133187"/>
            <a:chOff x="10856249" y="3137164"/>
            <a:chExt cx="6171429" cy="31331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56249" y="3137164"/>
              <a:ext cx="6171429" cy="313318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8624" y="7344068"/>
            <a:ext cx="9093842" cy="165496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75156" y="393408"/>
            <a:ext cx="7387264" cy="3834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52382" y="9125420"/>
            <a:ext cx="4916520" cy="4248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7269" y="693162"/>
            <a:ext cx="9013676" cy="9013676"/>
            <a:chOff x="1197269" y="693162"/>
            <a:chExt cx="9013676" cy="9013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269" y="693162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58349" y="693162"/>
            <a:ext cx="9013676" cy="9013676"/>
            <a:chOff x="-4158349" y="693162"/>
            <a:chExt cx="9013676" cy="9013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58349" y="693162"/>
              <a:ext cx="9013676" cy="9013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4524" y="1020705"/>
            <a:ext cx="648096" cy="6194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2307" y="2378621"/>
            <a:ext cx="3318796" cy="5234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935" y="1780421"/>
            <a:ext cx="2005661" cy="7583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8722" y="4917466"/>
            <a:ext cx="5225978" cy="18268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7299263" y="1269483"/>
            <a:ext cx="876150" cy="288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7500009" y="413992"/>
              <a:ext cx="434067" cy="408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301" y="4103532"/>
            <a:ext cx="9062167" cy="3862863"/>
            <a:chOff x="1217301" y="4103532"/>
            <a:chExt cx="9062167" cy="38628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7301" y="4103532"/>
              <a:ext cx="9062167" cy="38628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37334" y="6658023"/>
            <a:ext cx="3337797" cy="3333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96953" y="2856506"/>
            <a:ext cx="6710092" cy="7618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18287" y="7028849"/>
            <a:ext cx="4503195" cy="5667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75156" y="393408"/>
            <a:ext cx="7387264" cy="38348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52382" y="9125420"/>
            <a:ext cx="4916520" cy="424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7106" y="796740"/>
            <a:ext cx="9013676" cy="9013676"/>
            <a:chOff x="8297106" y="796740"/>
            <a:chExt cx="9013676" cy="9013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7106" y="796740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78118" y="796740"/>
            <a:ext cx="9013676" cy="9013676"/>
            <a:chOff x="11978118" y="796740"/>
            <a:chExt cx="9013676" cy="9013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8118" y="796740"/>
              <a:ext cx="9013676" cy="9013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4524" y="1020705"/>
            <a:ext cx="648096" cy="6194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2307" y="2378621"/>
            <a:ext cx="4452520" cy="5234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935" y="1780421"/>
            <a:ext cx="2005661" cy="7583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7299263" y="1269483"/>
            <a:ext cx="876150" cy="288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7500009" y="413992"/>
              <a:ext cx="434067" cy="4089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6953" y="2856506"/>
            <a:ext cx="8236444" cy="10684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35792" y="2398265"/>
            <a:ext cx="4561135" cy="6171429"/>
            <a:chOff x="11735792" y="2398265"/>
            <a:chExt cx="4561135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35792" y="2398265"/>
              <a:ext cx="456113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92732" y="6039750"/>
            <a:ext cx="4892224" cy="825454"/>
            <a:chOff x="11592732" y="6039750"/>
            <a:chExt cx="4892224" cy="8254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92732" y="6039750"/>
              <a:ext cx="4892224" cy="8254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92904" y="8552550"/>
            <a:ext cx="4523751" cy="2157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9857" y="4378835"/>
            <a:ext cx="8438137" cy="1528045"/>
            <a:chOff x="1399857" y="4378835"/>
            <a:chExt cx="8438137" cy="15280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9857" y="4378835"/>
              <a:ext cx="8438137" cy="15280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20579" y="5779810"/>
            <a:ext cx="2189568" cy="35714"/>
            <a:chOff x="9620579" y="5779810"/>
            <a:chExt cx="2189568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8580000">
              <a:off x="9620579" y="5779810"/>
              <a:ext cx="2189568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33211" y="6466787"/>
            <a:ext cx="6171429" cy="1849315"/>
            <a:chOff x="2533211" y="6466787"/>
            <a:chExt cx="6171429" cy="18493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3211" y="6466787"/>
              <a:ext cx="6171429" cy="184931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75156" y="393408"/>
            <a:ext cx="7387264" cy="3834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52382" y="9125420"/>
            <a:ext cx="4916520" cy="424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9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7496766" y="413930"/>
              <a:ext cx="437248" cy="4089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7269" y="693162"/>
            <a:ext cx="9013676" cy="9013676"/>
            <a:chOff x="1197269" y="693162"/>
            <a:chExt cx="9013676" cy="90136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269" y="693162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158349" y="829098"/>
            <a:ext cx="9013676" cy="9013676"/>
            <a:chOff x="-4158349" y="829098"/>
            <a:chExt cx="9013676" cy="90136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158349" y="829098"/>
              <a:ext cx="9013676" cy="90136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3719" y="4823628"/>
            <a:ext cx="5396738" cy="4809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63867" y="4225430"/>
            <a:ext cx="5201337" cy="8128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92460" y="5410131"/>
            <a:ext cx="5595368" cy="2474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80937" y="6526432"/>
            <a:ext cx="2893261" cy="2394622"/>
            <a:chOff x="5580937" y="6526432"/>
            <a:chExt cx="2893261" cy="23946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0937" y="6526432"/>
              <a:ext cx="2893261" cy="23946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362" y="6526432"/>
            <a:ext cx="2920517" cy="2394622"/>
            <a:chOff x="1125362" y="6526432"/>
            <a:chExt cx="2920517" cy="23946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5362" y="6526432"/>
              <a:ext cx="2920517" cy="239462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57965" y="6003148"/>
            <a:ext cx="1044321" cy="4166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11945" y="9038985"/>
            <a:ext cx="1211350" cy="41189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60840" y="9050889"/>
            <a:ext cx="1169635" cy="3423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97501" y="6634078"/>
            <a:ext cx="566692" cy="3976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75127" y="6634074"/>
            <a:ext cx="5475987" cy="26791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85952" y="3726828"/>
            <a:ext cx="1766563" cy="6194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8642" y="1725086"/>
            <a:ext cx="7606389" cy="4096914"/>
            <a:chOff x="1048642" y="1725086"/>
            <a:chExt cx="7606389" cy="40969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8642" y="1725086"/>
              <a:ext cx="7606389" cy="40969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75156" y="393408"/>
            <a:ext cx="7387264" cy="38348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52382" y="9125420"/>
            <a:ext cx="4916529" cy="4248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9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7821" y="750305"/>
            <a:ext cx="9013676" cy="9013676"/>
            <a:chOff x="12067821" y="750305"/>
            <a:chExt cx="9013676" cy="9013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7821" y="750305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5131" y="750305"/>
            <a:ext cx="9013676" cy="9013676"/>
            <a:chOff x="7565131" y="750305"/>
            <a:chExt cx="9013676" cy="9013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5131" y="750305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70651" y="2407098"/>
            <a:ext cx="9013676" cy="5727964"/>
            <a:chOff x="8270651" y="2407098"/>
            <a:chExt cx="9013676" cy="5727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651" y="2407098"/>
              <a:ext cx="9013676" cy="57279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381" y="4209695"/>
            <a:ext cx="1811420" cy="6194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5164" y="5483069"/>
            <a:ext cx="3589815" cy="4809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9125" y="4888678"/>
            <a:ext cx="3491194" cy="7646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363" y="6317191"/>
            <a:ext cx="5615959" cy="9874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7496766" y="413930"/>
              <a:ext cx="437248" cy="4089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52921" y="3897813"/>
            <a:ext cx="1149806" cy="1149806"/>
            <a:chOff x="12052921" y="3897813"/>
            <a:chExt cx="1149806" cy="11498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52921" y="3897813"/>
              <a:ext cx="1149806" cy="11498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61961" y="2835040"/>
            <a:ext cx="1232954" cy="708439"/>
            <a:chOff x="14261961" y="2835040"/>
            <a:chExt cx="1232954" cy="7084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61961" y="2835040"/>
              <a:ext cx="1232954" cy="70843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0287" y="7533589"/>
            <a:ext cx="566692" cy="39769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07907" y="7533585"/>
            <a:ext cx="4644549" cy="8255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75156" y="393408"/>
            <a:ext cx="7387264" cy="3834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52382" y="9125420"/>
            <a:ext cx="4916520" cy="4248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9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7269" y="693162"/>
            <a:ext cx="9013676" cy="9013676"/>
            <a:chOff x="1197269" y="693162"/>
            <a:chExt cx="9013676" cy="9013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269" y="693162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58349" y="829098"/>
            <a:ext cx="9013676" cy="9013676"/>
            <a:chOff x="-4158349" y="829098"/>
            <a:chExt cx="9013676" cy="9013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58349" y="829098"/>
              <a:ext cx="9013676" cy="9013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7496766" y="413930"/>
              <a:ext cx="437248" cy="408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158349" y="829098"/>
            <a:ext cx="9013676" cy="9013676"/>
            <a:chOff x="-4158349" y="829098"/>
            <a:chExt cx="9013676" cy="90136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158349" y="829098"/>
              <a:ext cx="9013676" cy="90136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85926" y="4400766"/>
            <a:ext cx="5862177" cy="9922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3906" y="3764159"/>
            <a:ext cx="3939003" cy="7052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92477" y="5410134"/>
            <a:ext cx="5620026" cy="101727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04858" y="6820898"/>
            <a:ext cx="566692" cy="3976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5620" y="6820898"/>
            <a:ext cx="5220330" cy="227074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85952" y="3209240"/>
            <a:ext cx="1820572" cy="6194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4601" y="1492143"/>
            <a:ext cx="8159359" cy="4081888"/>
            <a:chOff x="524601" y="1492143"/>
            <a:chExt cx="8159359" cy="4081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4601" y="1492143"/>
              <a:ext cx="8159359" cy="4081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94344" y="6028056"/>
            <a:ext cx="7678506" cy="3886146"/>
            <a:chOff x="2794344" y="6028056"/>
            <a:chExt cx="7678506" cy="38861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94344" y="6028056"/>
              <a:ext cx="7678506" cy="388614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75156" y="393408"/>
            <a:ext cx="7387264" cy="3834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52382" y="9125420"/>
            <a:ext cx="4916520" cy="424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9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7496766" y="413930"/>
              <a:ext cx="437248" cy="4089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6943" y="750305"/>
            <a:ext cx="9013676" cy="9013676"/>
            <a:chOff x="7606943" y="750305"/>
            <a:chExt cx="9013676" cy="90136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6943" y="750305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7821" y="750305"/>
            <a:ext cx="9013676" cy="9013676"/>
            <a:chOff x="12067821" y="750305"/>
            <a:chExt cx="9013676" cy="90136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7821" y="750305"/>
              <a:ext cx="9013676" cy="90136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9125" y="4888678"/>
            <a:ext cx="4949366" cy="6636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363" y="6412429"/>
            <a:ext cx="4658806" cy="6960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9810" y="5487715"/>
            <a:ext cx="5478406" cy="9127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3410" y="7462734"/>
            <a:ext cx="566692" cy="3976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81030" y="7462734"/>
            <a:ext cx="5550901" cy="15642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26148" y="2835040"/>
            <a:ext cx="8554263" cy="5927903"/>
            <a:chOff x="8526148" y="2835040"/>
            <a:chExt cx="8554263" cy="59279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95939" y="98806"/>
              <a:ext cx="17108526" cy="1185580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26148" y="2835040"/>
              <a:ext cx="8554263" cy="59279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7381" y="4209695"/>
            <a:ext cx="1824925" cy="6194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75156" y="393408"/>
            <a:ext cx="7387264" cy="38348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623525" y="9125420"/>
            <a:ext cx="345310" cy="4248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2022-10-21T09:14:49Z</dcterms:created>
  <dcterms:modified xsi:type="dcterms:W3CDTF">2022-10-21T09:14:49Z</dcterms:modified>
</cp:coreProperties>
</file>